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8"/>
  </p:notesMasterIdLst>
  <p:sldIdLst>
    <p:sldId id="256" r:id="rId2"/>
    <p:sldId id="257" r:id="rId3"/>
    <p:sldId id="259" r:id="rId4"/>
    <p:sldId id="272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A272B-E71B-45A1-8ECA-981AD8B2E1C5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CC4AF-199F-410B-A88A-933AA5496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00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CC4AF-199F-410B-A88A-933AA54960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60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CC4AF-199F-410B-A88A-933AA54960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60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B8C9C07-F207-41D5-AC42-4C03864E63EA}" type="datetime1">
              <a:rPr lang="en-US" smtClean="0"/>
              <a:t>1/23/2014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B5E8F65-E449-42DF-940B-F7D320377D7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2527-9F59-47CC-B59D-3B3093AB23B9}" type="datetime1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8F65-E449-42DF-940B-F7D320377D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28C5-C6D9-4600-AE56-2EC7DDFF63AC}" type="datetime1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8F65-E449-42DF-940B-F7D320377D7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2A19-CF20-4541-983C-F852F14121C3}" type="datetime1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8F65-E449-42DF-940B-F7D320377D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21629C6-BE8A-432F-9A3B-35C15C7C0BD3}" type="datetime1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B5E8F65-E449-42DF-940B-F7D320377D7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825BA-7CDE-4CC5-BAA6-20D4B3175F7C}" type="datetime1">
              <a:rPr lang="en-US" smtClean="0"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8F65-E449-42DF-940B-F7D320377D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0685-5149-45A6-A882-B43B4679CCE5}" type="datetime1">
              <a:rPr lang="en-US" smtClean="0"/>
              <a:t>1/23/2014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8F65-E449-42DF-940B-F7D320377D7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B6A9-13E5-4F96-9550-048AB9F57A4D}" type="datetime1">
              <a:rPr lang="en-US" smtClean="0"/>
              <a:t>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8F65-E449-42DF-940B-F7D320377D7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4371-62F8-47E1-8655-AEC6CFD69760}" type="datetime1">
              <a:rPr lang="en-US" smtClean="0"/>
              <a:t>1/23/2014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8F65-E449-42DF-940B-F7D320377D7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063D-CBA8-4C09-AB9C-EFD6416552F7}" type="datetime1">
              <a:rPr lang="en-US" smtClean="0"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8F65-E449-42DF-940B-F7D320377D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11C5-D4B2-4051-826F-2896E4B52E4A}" type="datetime1">
              <a:rPr lang="en-US" smtClean="0"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8F65-E449-42DF-940B-F7D320377D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5A1C277-953F-4E52-98A9-BDF27673E7C6}" type="datetime1">
              <a:rPr lang="en-US" smtClean="0"/>
              <a:t>1/23/2014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B5E8F65-E449-42DF-940B-F7D320377D73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TestExec.NET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Orifiel Gomez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86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Customizable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/>
              <a:t>Progressive Change Over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62200"/>
            <a:ext cx="530542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8F65-E449-42DF-940B-F7D320377D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2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Customizable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/>
              <a:t>Master / Slave </a:t>
            </a:r>
            <a:r>
              <a:rPr lang="en-US" sz="2800" dirty="0" smtClean="0"/>
              <a:t>for regular testers and EOLTs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361" y="3276600"/>
            <a:ext cx="2447925" cy="20859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8F65-E449-42DF-940B-F7D320377D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/>
              <a:t>Designed with </a:t>
            </a:r>
            <a:r>
              <a:rPr lang="en-US" sz="2800" dirty="0" smtClean="0"/>
              <a:t>Multi-User / Multi-Level </a:t>
            </a:r>
            <a:r>
              <a:rPr lang="en-US" sz="2800" dirty="0"/>
              <a:t>methodology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4600"/>
            <a:ext cx="6172200" cy="365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8F65-E449-42DF-940B-F7D320377D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8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Designed </a:t>
            </a:r>
            <a:r>
              <a:rPr lang="en-US" sz="2800" dirty="0"/>
              <a:t>with </a:t>
            </a:r>
            <a:r>
              <a:rPr lang="en-US" sz="2800" dirty="0" smtClean="0"/>
              <a:t>Multi-Language / Multi-Culture in mind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895600"/>
            <a:ext cx="3124200" cy="30289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8F65-E449-42DF-940B-F7D320377D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9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/>
              <a:t>Designed to create a detailed change log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134" y="2590800"/>
            <a:ext cx="5754529" cy="32872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8F65-E449-42DF-940B-F7D320377D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6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/>
              <a:t>Designed to allow a centralized database repertoire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124200"/>
            <a:ext cx="4629796" cy="235300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8F65-E449-42DF-940B-F7D320377D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Designed to your customizable future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8F65-E449-42DF-940B-F7D320377D73}" type="slidenum">
              <a:rPr lang="en-US" smtClean="0"/>
              <a:t>16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543800" cy="450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04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About 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Local company servicing U.S. and Mexico</a:t>
            </a:r>
          </a:p>
          <a:p>
            <a:endParaRPr lang="en-US" sz="2800" dirty="0" smtClean="0"/>
          </a:p>
          <a:p>
            <a:r>
              <a:rPr lang="en-US" sz="2800" dirty="0" smtClean="0"/>
              <a:t>Have been in business for over 15 years</a:t>
            </a:r>
          </a:p>
          <a:p>
            <a:endParaRPr lang="en-US" sz="2800" dirty="0" smtClean="0"/>
          </a:p>
          <a:p>
            <a:r>
              <a:rPr lang="en-US" sz="2800" dirty="0" smtClean="0"/>
              <a:t>Extensive experience with </a:t>
            </a:r>
            <a:r>
              <a:rPr lang="en-US" sz="2800" dirty="0" smtClean="0"/>
              <a:t>automation software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8F65-E449-42DF-940B-F7D320377D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4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Platform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Unlimited </a:t>
            </a:r>
            <a:r>
              <a:rPr lang="en-US" sz="2800" dirty="0"/>
              <a:t>number of Part </a:t>
            </a:r>
            <a:r>
              <a:rPr lang="en-US" sz="2800" dirty="0" smtClean="0"/>
              <a:t>Parameters</a:t>
            </a:r>
            <a:br>
              <a:rPr lang="en-US" sz="2800" dirty="0" smtClean="0"/>
            </a:br>
            <a:r>
              <a:rPr lang="en-US" sz="2800" dirty="0" smtClean="0"/>
              <a:t>(part </a:t>
            </a:r>
            <a:r>
              <a:rPr lang="en-US" sz="2800" dirty="0"/>
              <a:t>functions</a:t>
            </a:r>
            <a:r>
              <a:rPr lang="en-US" sz="2800" dirty="0" smtClean="0"/>
              <a:t>)</a:t>
            </a:r>
          </a:p>
          <a:p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9400"/>
            <a:ext cx="6915150" cy="3422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8F65-E449-42DF-940B-F7D320377D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2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Platform Features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8F65-E449-42DF-940B-F7D320377D73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02" y="1524000"/>
            <a:ext cx="7597398" cy="450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49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Platform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/>
              <a:t>Operator </a:t>
            </a:r>
            <a:r>
              <a:rPr lang="en-US" sz="2800" dirty="0" smtClean="0"/>
              <a:t>Interface:</a:t>
            </a:r>
          </a:p>
          <a:p>
            <a:endParaRPr lang="en-US" sz="2800" dirty="0"/>
          </a:p>
          <a:p>
            <a:pPr lvl="1"/>
            <a:r>
              <a:rPr lang="en-US" sz="2400" dirty="0" smtClean="0"/>
              <a:t>Fonts</a:t>
            </a:r>
          </a:p>
          <a:p>
            <a:pPr lvl="2"/>
            <a:r>
              <a:rPr lang="en-US" sz="2400" dirty="0" smtClean="0"/>
              <a:t>Styles</a:t>
            </a:r>
          </a:p>
          <a:p>
            <a:pPr lvl="2"/>
            <a:r>
              <a:rPr lang="en-US" sz="2400" dirty="0" smtClean="0"/>
              <a:t>Colors</a:t>
            </a:r>
          </a:p>
          <a:p>
            <a:pPr lvl="2"/>
            <a:r>
              <a:rPr lang="en-US" sz="2400" dirty="0" smtClean="0"/>
              <a:t>Background</a:t>
            </a:r>
          </a:p>
          <a:p>
            <a:pPr lvl="2"/>
            <a:endParaRPr lang="en-US" sz="24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3162300" y="2336887"/>
            <a:ext cx="5334000" cy="3759113"/>
            <a:chOff x="3200400" y="2652712"/>
            <a:chExt cx="5334000" cy="375911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8250" y="2652712"/>
              <a:ext cx="3486150" cy="14620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8650" y="3429000"/>
              <a:ext cx="3486150" cy="14633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4191579"/>
              <a:ext cx="3489325" cy="1452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4934231"/>
              <a:ext cx="3489325" cy="14775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8F65-E449-42DF-940B-F7D320377D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7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Platform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/>
              <a:t>Operator </a:t>
            </a:r>
            <a:r>
              <a:rPr lang="en-US" sz="2800" dirty="0" smtClean="0"/>
              <a:t>Interface:</a:t>
            </a:r>
          </a:p>
          <a:p>
            <a:endParaRPr lang="en-US" sz="2800" dirty="0"/>
          </a:p>
          <a:p>
            <a:pPr lvl="1"/>
            <a:r>
              <a:rPr lang="en-US" sz="2400" dirty="0" smtClean="0"/>
              <a:t>Images</a:t>
            </a:r>
          </a:p>
          <a:p>
            <a:pPr lvl="2"/>
            <a:r>
              <a:rPr lang="en-US" sz="2400" dirty="0" smtClean="0"/>
              <a:t>Support for transparent image types</a:t>
            </a:r>
          </a:p>
          <a:p>
            <a:pPr lvl="2"/>
            <a:r>
              <a:rPr lang="en-US" sz="2400" dirty="0" smtClean="0"/>
              <a:t>Use of background color for dramatic attention demand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67200"/>
            <a:ext cx="2786062" cy="1670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0" y="4267201"/>
            <a:ext cx="2767043" cy="1670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453516" y="1633315"/>
            <a:ext cx="2895600" cy="1610169"/>
            <a:chOff x="5562600" y="1523999"/>
            <a:chExt cx="2895600" cy="1610169"/>
          </a:xfrm>
        </p:grpSpPr>
        <p:sp>
          <p:nvSpPr>
            <p:cNvPr id="5" name="Rectangle 4"/>
            <p:cNvSpPr/>
            <p:nvPr/>
          </p:nvSpPr>
          <p:spPr>
            <a:xfrm>
              <a:off x="5562600" y="2438400"/>
              <a:ext cx="2895600" cy="254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 smtClean="0"/>
                <a:t>Transparent                             Image</a:t>
              </a:r>
              <a:endParaRPr lang="en-US" sz="1400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523999"/>
              <a:ext cx="2329316" cy="1610169"/>
            </a:xfrm>
            <a:prstGeom prst="rect">
              <a:avLst/>
            </a:prstGeom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8F65-E449-42DF-940B-F7D320377D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Platform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/>
              <a:t>Instant troubleshooting ability for support personnel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328057" y="2689421"/>
            <a:ext cx="6299563" cy="3204053"/>
            <a:chOff x="1328057" y="2362200"/>
            <a:chExt cx="6299563" cy="320405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2362200"/>
              <a:ext cx="2667000" cy="32040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 flipV="1">
              <a:off x="1328057" y="3459480"/>
              <a:ext cx="3624943" cy="3505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6540345" y="3482340"/>
              <a:ext cx="1087275" cy="3276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532725" y="3964226"/>
              <a:ext cx="1094895" cy="8125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64" b="49959"/>
            <a:stretch/>
          </p:blipFill>
          <p:spPr bwMode="auto">
            <a:xfrm>
              <a:off x="1328057" y="3810000"/>
              <a:ext cx="5212288" cy="9628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8F65-E449-42DF-940B-F7D320377D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7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Platform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/>
              <a:t>Custom diagnostics screen for each device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68537"/>
            <a:ext cx="66579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48112"/>
            <a:ext cx="38671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8F65-E449-42DF-940B-F7D320377D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Customizable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Information for parts can </a:t>
            </a:r>
            <a:r>
              <a:rPr lang="en-US" sz="2800" dirty="0"/>
              <a:t>be remotely edited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194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8F65-E449-42DF-940B-F7D320377D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6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2420</TotalTime>
  <Words>167</Words>
  <Application>Microsoft Office PowerPoint</Application>
  <PresentationFormat>On-screen Show (4:3)</PresentationFormat>
  <Paragraphs>74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Origin</vt:lpstr>
      <vt:lpstr>TestExec.NET</vt:lpstr>
      <vt:lpstr>About Us</vt:lpstr>
      <vt:lpstr>New Platform Features</vt:lpstr>
      <vt:lpstr>New Platform Features</vt:lpstr>
      <vt:lpstr>New Platform Features</vt:lpstr>
      <vt:lpstr>New Platform Features</vt:lpstr>
      <vt:lpstr>New Platform Features</vt:lpstr>
      <vt:lpstr>New Platform Features</vt:lpstr>
      <vt:lpstr>Customizable Features</vt:lpstr>
      <vt:lpstr>Customizable Features</vt:lpstr>
      <vt:lpstr>Customizable Features</vt:lpstr>
      <vt:lpstr>Additional Features</vt:lpstr>
      <vt:lpstr>Additional Features</vt:lpstr>
      <vt:lpstr>Additional Features</vt:lpstr>
      <vt:lpstr>Additional Features</vt:lpstr>
      <vt:lpstr>Designed to your customizable future</vt:lpstr>
    </vt:vector>
  </TitlesOfParts>
  <Company>Default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TestExec.NET</dc:title>
  <dc:creator>Ori</dc:creator>
  <cp:lastModifiedBy>User</cp:lastModifiedBy>
  <cp:revision>23</cp:revision>
  <dcterms:created xsi:type="dcterms:W3CDTF">2013-11-13T01:55:19Z</dcterms:created>
  <dcterms:modified xsi:type="dcterms:W3CDTF">2014-01-23T23:27:47Z</dcterms:modified>
</cp:coreProperties>
</file>